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3.xml"/><Relationship Id="rId18" Type="http://schemas.openxmlformats.org/officeDocument/2006/relationships/slide" Target="slide19.xml"/><Relationship Id="rId3" Type="http://schemas.openxmlformats.org/officeDocument/2006/relationships/slide" Target="slide10.xml"/><Relationship Id="rId21" Type="http://schemas.openxmlformats.org/officeDocument/2006/relationships/slide" Target="slide17.xml"/><Relationship Id="rId7" Type="http://schemas.openxmlformats.org/officeDocument/2006/relationships/slide" Target="slide16.xml"/><Relationship Id="rId12" Type="http://schemas.openxmlformats.org/officeDocument/2006/relationships/slide" Target="slide2.xml"/><Relationship Id="rId17" Type="http://schemas.openxmlformats.org/officeDocument/2006/relationships/slide" Target="slide18.xml"/><Relationship Id="rId2" Type="http://schemas.openxmlformats.org/officeDocument/2006/relationships/slide" Target="slide11.xml"/><Relationship Id="rId16" Type="http://schemas.openxmlformats.org/officeDocument/2006/relationships/slide" Target="slide6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5.xml"/><Relationship Id="rId10" Type="http://schemas.openxmlformats.org/officeDocument/2006/relationships/slide" Target="slide13.xml"/><Relationship Id="rId19" Type="http://schemas.openxmlformats.org/officeDocument/2006/relationships/slide" Target="slide20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267744" y="47667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3851920" y="47667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5436096" y="47667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7020272" y="47667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7164288" y="1988840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2" action="ppaction://hlinksldjump"/>
              </a:rPr>
              <a:t>10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5508104" y="2060848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3" action="ppaction://hlinksldjump"/>
              </a:rPr>
              <a:t>9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8" name="Шестиугольник 7">
            <a:hlinkClick r:id="rId3" action="ppaction://hlinksldjump"/>
          </p:cNvPr>
          <p:cNvSpPr/>
          <p:nvPr/>
        </p:nvSpPr>
        <p:spPr>
          <a:xfrm>
            <a:off x="3923928" y="2060848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4" action="ppaction://hlinksldjump"/>
              </a:rPr>
              <a:t>8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267744" y="2060848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5" action="ppaction://hlinksldjump"/>
              </a:rPr>
              <a:t>7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755576" y="2060848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6" action="ppaction://hlinksldjump"/>
              </a:rPr>
              <a:t>6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7308304" y="371703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7" action="ppaction://hlinksldjump"/>
              </a:rPr>
              <a:t>15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5580112" y="371703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8" action="ppaction://hlinksldjump"/>
              </a:rPr>
              <a:t>14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4067944" y="371703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9" action="ppaction://hlinksldjump"/>
              </a:rPr>
              <a:t>13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2411760" y="371703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0" action="ppaction://hlinksldjump"/>
              </a:rPr>
              <a:t>12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755576" y="3645024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1" action="ppaction://hlinksldjump"/>
              </a:rPr>
              <a:t>11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755576" y="476672"/>
            <a:ext cx="136815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2" action="ppaction://hlinksldjump"/>
              </a:rPr>
              <a:t>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608" y="14127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cs typeface="Aharoni" pitchFamily="2" charset="-79"/>
              </a:rPr>
              <a:t> </a:t>
            </a:r>
            <a:endParaRPr lang="ru-RU" sz="5400" b="1" dirty="0">
              <a:cs typeface="Aharoni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620688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hlinkClick r:id="rId13" action="ppaction://hlinksldjump"/>
              </a:rPr>
              <a:t>2</a:t>
            </a:r>
            <a:endParaRPr lang="ru-RU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11960" y="620688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hlinkClick r:id="rId14" action="ppaction://hlinksldjump"/>
              </a:rPr>
              <a:t>3</a:t>
            </a:r>
            <a:endParaRPr lang="ru-RU" sz="5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96136" y="62068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hlinkClick r:id="rId15" action="ppaction://hlinksldjump"/>
              </a:rPr>
              <a:t>4</a:t>
            </a:r>
            <a:endParaRPr lang="ru-RU" sz="5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08304" y="47667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hlinkClick r:id="rId16" action="ppaction://hlinksldjump"/>
              </a:rPr>
              <a:t>5</a:t>
            </a:r>
            <a:endParaRPr lang="ru-RU" sz="5400" b="1" dirty="0"/>
          </a:p>
        </p:txBody>
      </p:sp>
      <p:sp>
        <p:nvSpPr>
          <p:cNvPr id="23" name="Шестиугольник 22"/>
          <p:cNvSpPr/>
          <p:nvPr/>
        </p:nvSpPr>
        <p:spPr>
          <a:xfrm>
            <a:off x="683568" y="5229200"/>
            <a:ext cx="1348736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2411760" y="5301208"/>
            <a:ext cx="1348736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7" action="ppaction://hlinksldjump"/>
              </a:rPr>
              <a:t>17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4139952" y="5301208"/>
            <a:ext cx="1348736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8" action="ppaction://hlinksldjump"/>
              </a:rPr>
              <a:t>18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5580112" y="5301208"/>
            <a:ext cx="1348736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19" action="ppaction://hlinksldjump"/>
              </a:rPr>
              <a:t>19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7" name="Шестиугольник 26"/>
          <p:cNvSpPr/>
          <p:nvPr/>
        </p:nvSpPr>
        <p:spPr>
          <a:xfrm>
            <a:off x="7308304" y="5301208"/>
            <a:ext cx="1348736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hlinkClick r:id="rId20" action="ppaction://hlinksldjump"/>
              </a:rPr>
              <a:t>20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530120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hlinkClick r:id="rId21" action="ppaction://hlinksldjump"/>
              </a:rPr>
              <a:t>16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чего служат относительные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Относительные местоимения служат для связи простых предложений в составе сложного.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24328" y="5589240"/>
            <a:ext cx="1152128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местоимения относятся к неопределенным?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85293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неопределенным относятся следующие местоимения: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Некто, нечто, некоторый, несколько, кое-кто, кое-что, кто-то, кто-нибудь, что-либо и др.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460432" y="5877272"/>
            <a:ext cx="504056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изменяются неопределенные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Неопределенные местоимения, кроме некто и нечто, изменяются по падежам. Некоторые неопределенные местоимения изменяются также по родам и числам.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24328" y="5733256"/>
            <a:ext cx="1152128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Назовите отрицательные местоимения.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04864"/>
            <a:ext cx="7344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отрицательным местоимениям относятся следующие: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Никто, ничто, никакой, ничей, некого, нечего.</a:t>
            </a: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236296" y="5517232"/>
            <a:ext cx="136815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изменяются отрицательные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Отрицательные местоимения изменяются по падежам. Местоимения некого, нечего не имеют именительного падежа.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380312" y="5445224"/>
            <a:ext cx="1152128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что указывают притяжательные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78092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Притяжательные местоимения указывают на принадлежность.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96336" y="5589240"/>
            <a:ext cx="93610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что указывают определительные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42088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Определительные местоимения указывают на обобщенное качество предмета.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100392" y="5589240"/>
            <a:ext cx="792088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местоимения относятся к определительным?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76872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определительным относятся следующие местоимения: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Весь, сам, самый, иной, другой, каждый, любой, всякий.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96336" y="5517232"/>
            <a:ext cx="86409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изменяются определительные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Определительные местоимения изменяются по числам, родам (в единственном числе) и падежам.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24328" y="5517232"/>
            <a:ext cx="936104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изменяются указательные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76872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Указательные местоимения тот, этот, такой изменяются по родам, падежам и числам. Местоимение таков изменяется по родам и числам.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884368" y="5661248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называется местоимением?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Местоимение –часть речи, которая указывает на предметы, признаки и количества, но не называет их.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668344" y="5733256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пишутся неопределенные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610136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неопределенных местоимениях некто, нечто, некоторый, несколько приставка НЕ- всегда находится под ударением и пишется слитно. Приставка КОЕ- и суффиксы –ТО, -ЛИБО,      -НИБУДЬ пишутся через дефис. Если КОЕ- отделяется от местоимения предлогом, то пишется отдельно.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740352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пишутся отрицательные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отрицательных местоимениях приставка НЕ- всегда ударная. Приставка НИ- безударная.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НЕ- и НИ- отделяются от местоимения предлогом, то они пишутся в отрицательных местоимениях раздельно.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28384" y="5805264"/>
            <a:ext cx="576064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06084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изменяется местоимение?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Местоимения, как правило, изменяются по падежам. Есть местоимения, которые, кроме того, изменяются по родам и числам.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96336" y="5589240"/>
            <a:ext cx="1152128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Какими членами предложения бывает местоимение?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70892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предложении местоимения обычно бывают подлежащими, дополнениями и определениями.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740352" y="5517232"/>
            <a:ext cx="864096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местоимения относятся к личным?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276872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личным относятся следующие местоимения: 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Я, МЫ, ТЫ, ВЫ, ОН, ОНА, ОНО, ОНИ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96336" y="5373216"/>
            <a:ext cx="936104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изменяются личные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Личные местоимения изменяются по падежам и числам, а местоимения 3 лица по родам.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028384" y="6021288"/>
            <a:ext cx="792088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местоимения относятся к вопросительным?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56490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вопросительным относятся следующие местоимения: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Кто? Что? Какой? Который? Чей? Сколько? Каков?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452320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местоимения относятся к относительным?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492896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относительным относятся следующие местоимения: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Кто, что, какой, который, чей, сколько, каков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308304" y="5661248"/>
            <a:ext cx="1224136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чего служат вопросительные местоимения?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Вопросительные местоимения служат для выражения вопроса.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524328" y="5229200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508</Words>
  <Application>Microsoft Office PowerPoint</Application>
  <PresentationFormat>Экран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</cp:revision>
  <dcterms:created xsi:type="dcterms:W3CDTF">2017-04-02T10:33:56Z</dcterms:created>
  <dcterms:modified xsi:type="dcterms:W3CDTF">2017-04-02T11:55:10Z</dcterms:modified>
</cp:coreProperties>
</file>