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4" r:id="rId5"/>
    <p:sldId id="259" r:id="rId6"/>
    <p:sldId id="262" r:id="rId7"/>
    <p:sldId id="257" r:id="rId8"/>
    <p:sldId id="258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2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6767"/>
            <a:ext cx="7772400" cy="11819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Азбука безопасного Интернета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150300"/>
            <a:ext cx="4085068" cy="5284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оманда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Инфознайки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5"/>
          <a:stretch/>
        </p:blipFill>
        <p:spPr>
          <a:xfrm>
            <a:off x="273874" y="1556792"/>
            <a:ext cx="4536504" cy="3366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1412776"/>
            <a:ext cx="41044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i="1" dirty="0"/>
              <a:t>Интернет – это безграничный мир </a:t>
            </a:r>
            <a:r>
              <a:rPr lang="ru-RU" i="1" dirty="0" smtClean="0"/>
              <a:t>полезной информации и развлечений. </a:t>
            </a:r>
            <a:r>
              <a:rPr lang="ru-RU" i="1" dirty="0"/>
              <a:t>В Интернете можно общаться и заводить друзей. Но </a:t>
            </a:r>
            <a:r>
              <a:rPr lang="ru-RU" i="1" dirty="0" smtClean="0"/>
              <a:t>всем в этом мире надо </a:t>
            </a:r>
            <a:r>
              <a:rPr lang="ru-RU" i="1" dirty="0"/>
              <a:t>вести себя </a:t>
            </a:r>
            <a:r>
              <a:rPr lang="ru-RU" b="1" i="1" dirty="0"/>
              <a:t>осторожно</a:t>
            </a:r>
            <a:r>
              <a:rPr lang="ru-RU" i="1" dirty="0"/>
              <a:t> и строго </a:t>
            </a:r>
            <a:r>
              <a:rPr lang="ru-RU" b="1" i="1" dirty="0"/>
              <a:t>следовать правилам</a:t>
            </a:r>
            <a:r>
              <a:rPr lang="ru-RU" i="1" dirty="0"/>
              <a:t> поведения в сети Интернет. Ведь кроме </a:t>
            </a:r>
            <a:r>
              <a:rPr lang="ru-RU" i="1" dirty="0" smtClean="0"/>
              <a:t>хорошего и полезного </a:t>
            </a:r>
            <a:r>
              <a:rPr lang="ru-RU" i="1" dirty="0"/>
              <a:t>в виртуальном мире есть и </a:t>
            </a:r>
            <a:r>
              <a:rPr lang="ru-RU" i="1" dirty="0" smtClean="0"/>
              <a:t>плохое, опасное. </a:t>
            </a:r>
            <a:r>
              <a:rPr lang="ru-RU" i="1" dirty="0"/>
              <a:t>Неправильное поведение в Интернете может принести вред </a:t>
            </a:r>
            <a:r>
              <a:rPr lang="ru-RU" i="1" dirty="0" smtClean="0"/>
              <a:t>тебе</a:t>
            </a:r>
            <a:r>
              <a:rPr lang="ru-RU" i="1" dirty="0"/>
              <a:t>, </a:t>
            </a:r>
            <a:r>
              <a:rPr lang="ru-RU" i="1" dirty="0" smtClean="0"/>
              <a:t>твоим родным </a:t>
            </a:r>
            <a:r>
              <a:rPr lang="ru-RU" i="1" dirty="0"/>
              <a:t>и близким.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3874" y="5174348"/>
            <a:ext cx="8419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Будь осторожен! </a:t>
            </a:r>
            <a:r>
              <a:rPr lang="ru-RU" sz="2400" b="1" i="1" dirty="0" smtClean="0"/>
              <a:t>Соблюдай </a:t>
            </a:r>
            <a:r>
              <a:rPr lang="ru-RU" sz="2400" b="1" i="1" dirty="0"/>
              <a:t>правила, которые мы собрали, и расскажи о них своим друзьям!</a:t>
            </a:r>
            <a:endParaRPr lang="ru-RU" sz="2400" i="1" dirty="0"/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3285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Б</a:t>
            </a:r>
            <a:r>
              <a:rPr lang="ru-RU" sz="6700" b="1" dirty="0" smtClean="0">
                <a:solidFill>
                  <a:schemeClr val="tx2">
                    <a:lumMod val="75000"/>
                  </a:schemeClr>
                </a:solidFill>
              </a:rPr>
              <a:t>есплатный </a:t>
            </a:r>
            <a:r>
              <a:rPr lang="en-US" sz="6700" b="1" dirty="0" smtClean="0">
                <a:solidFill>
                  <a:schemeClr val="tx2">
                    <a:lumMod val="75000"/>
                  </a:schemeClr>
                </a:solidFill>
              </a:rPr>
              <a:t>Wi-Fi</a:t>
            </a:r>
            <a:endParaRPr lang="ru-RU" sz="6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 smtClean="0"/>
              <a:t>входе </a:t>
            </a:r>
            <a:r>
              <a:rPr lang="ru-RU" dirty="0" smtClean="0"/>
              <a:t>в Интернет  через общественную  </a:t>
            </a:r>
            <a:r>
              <a:rPr lang="en-US" dirty="0" smtClean="0"/>
              <a:t>Wi-Fi</a:t>
            </a:r>
            <a:r>
              <a:rPr lang="ru-RU" dirty="0" smtClean="0"/>
              <a:t> сеть, не совершай никаких покупок и оплаты, не проверяй личную электронную почту и не передавай конфиденциальную информацию. Злоумышленники могут похитить </a:t>
            </a:r>
            <a:r>
              <a:rPr lang="ru-RU" dirty="0" smtClean="0"/>
              <a:t>твои </a:t>
            </a:r>
            <a:r>
              <a:rPr lang="ru-RU" dirty="0" smtClean="0"/>
              <a:t>пароли и данные.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303700" cy="30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 забудь </a:t>
            </a:r>
            <a:r>
              <a:rPr lang="ru-RU" sz="15000" b="1" dirty="0" smtClean="0">
                <a:solidFill>
                  <a:srgbClr val="FF0000"/>
                </a:solidFill>
              </a:rPr>
              <a:t>в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ыйти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4670915" cy="4669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 использовании чужих компьютеров или мобильных устройств, не забывай выходить из </a:t>
            </a:r>
            <a:r>
              <a:rPr lang="ru-RU" dirty="0" smtClean="0"/>
              <a:t>своего </a:t>
            </a:r>
            <a:r>
              <a:rPr lang="ru-RU" dirty="0" smtClean="0"/>
              <a:t>ящика электронной почты  или профилей в социальных сетях. Иначе, следующий пользователь этого устройства сможет просмотреть твою личную информацию.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727" y="1844824"/>
            <a:ext cx="4100500" cy="415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700" b="1" dirty="0" smtClean="0">
                <a:solidFill>
                  <a:srgbClr val="FF0000"/>
                </a:solidFill>
              </a:rPr>
              <a:t>З</a:t>
            </a:r>
            <a:r>
              <a:rPr lang="ru-RU" sz="6700" b="1" dirty="0" smtClean="0">
                <a:solidFill>
                  <a:schemeClr val="tx2">
                    <a:lumMod val="75000"/>
                  </a:schemeClr>
                </a:solidFill>
              </a:rPr>
              <a:t>ащити компьютер</a:t>
            </a:r>
            <a:endParaRPr lang="ru-RU" sz="67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4382081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Попроси родителей или сам установи </a:t>
            </a:r>
            <a:r>
              <a:rPr lang="ru-RU" dirty="0" smtClean="0"/>
              <a:t>антивирусную </a:t>
            </a:r>
            <a:r>
              <a:rPr lang="ru-RU" dirty="0" smtClean="0"/>
              <a:t>программу. Она защитит тебя от потери денег и кражи паролей, а  также будет  блокировать большую часть рекламы, ускоряя загрузку страниц в Интернете.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09259" cy="437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77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Личная </a:t>
            </a:r>
            <a:r>
              <a:rPr lang="ru-RU" sz="15000" b="1" dirty="0" smtClean="0">
                <a:solidFill>
                  <a:srgbClr val="FF0000"/>
                </a:solidFill>
              </a:rPr>
              <a:t>и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нформация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Никогда не рассказывай о себе незнакомым людям в Интернете: где ты живешь и  учишься, не сообщай свой номер телефона. Не говори никому о том, где работают твои родители и номера их телефонов. Эта информация может быть использована во вред тебе и твоим родителям.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13" y="1772816"/>
            <a:ext cx="3556864" cy="36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96"/>
            <a:ext cx="9144000" cy="9941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Осторожно, </a:t>
            </a:r>
            <a:r>
              <a:rPr lang="ru-RU" sz="15000" b="1" dirty="0" smtClean="0">
                <a:solidFill>
                  <a:srgbClr val="FF0000"/>
                </a:solidFill>
              </a:rPr>
              <a:t>н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езнакомец!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464496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Никогда не отвечай на сообщения от незнакомцев в Интернете и не отправляй им смс. Если незнакомый человек предлагает встретиться или пишет тебе оскорбительные сообщения - сразу скажи об этом взрослым! Не все люди являются теми, за кого выдают в Интернете!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94730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9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Сложный </a:t>
            </a:r>
            <a:r>
              <a:rPr lang="ru-RU" sz="15000" b="1" dirty="0" smtClean="0">
                <a:solidFill>
                  <a:srgbClr val="FF0000"/>
                </a:solidFill>
              </a:rPr>
              <a:t>п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ароль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608512" cy="470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Если ты регистрируешься на сайте, в социальной сети или в электронной почте, придумай сложный пароль, состоящий из цифр, больших и маленьких букв и знаков. Чем сложнее пароль, тем сложнее взломать твой аккаунт. Помни, что твой пароль можешь знать только 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616"/>
            <a:ext cx="3463569" cy="44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Совет </a:t>
            </a:r>
            <a:r>
              <a:rPr lang="ru-RU" sz="15000" b="1" dirty="0" smtClean="0">
                <a:solidFill>
                  <a:srgbClr val="FF0000"/>
                </a:solidFill>
              </a:rPr>
              <a:t>р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одителей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Всегда спрашивай взрослых о непонятных вещах, которые ты встречаешь в Интернете: ты не знаешь, какой пункт выбрать, на какую кнопку нажать, как закрыть программу или окно. Они расскажут тебе, как поступать, что можно делать, а что нет.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27" y="1340768"/>
            <a:ext cx="2959108" cy="524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Не отправляй </a:t>
            </a:r>
            <a:r>
              <a:rPr lang="ru-RU" sz="15000" b="1" dirty="0" smtClean="0">
                <a:solidFill>
                  <a:srgbClr val="FF0000"/>
                </a:solidFill>
              </a:rPr>
              <a:t>С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МС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464496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в Интернете ты решил скачать картинку, игру или мелодию, а тебя просят отправить смс – не делай этого! Смс на короткие номера могут стоить несколько сотен рублей. Ты потеряешь деньги, которые мог бы потратить на что-то другое.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3058" r="14541" b="23800"/>
          <a:stretch/>
        </p:blipFill>
        <p:spPr>
          <a:xfrm>
            <a:off x="4860032" y="1426483"/>
            <a:ext cx="3591394" cy="491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402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Азбука безопасного Интернета</vt:lpstr>
      <vt:lpstr>Бесплатный Wi-Fi</vt:lpstr>
      <vt:lpstr>Не забудь выйти</vt:lpstr>
      <vt:lpstr>Защити компьютер</vt:lpstr>
      <vt:lpstr>Личная информация</vt:lpstr>
      <vt:lpstr>Осторожно, незнакомец!</vt:lpstr>
      <vt:lpstr>Сложный пароль</vt:lpstr>
      <vt:lpstr>Совет родителей</vt:lpstr>
      <vt:lpstr>Не отправляй СМС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User</cp:lastModifiedBy>
  <cp:revision>13</cp:revision>
  <dcterms:created xsi:type="dcterms:W3CDTF">2019-11-18T10:38:44Z</dcterms:created>
  <dcterms:modified xsi:type="dcterms:W3CDTF">2019-11-18T17:30:53Z</dcterms:modified>
</cp:coreProperties>
</file>